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3" r:id="rId3"/>
    <p:sldId id="417" r:id="rId4"/>
    <p:sldId id="367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 showGuides="1"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488" y="2130425"/>
            <a:ext cx="5600712" cy="1227137"/>
          </a:xfrm>
        </p:spPr>
        <p:txBody>
          <a:bodyPr>
            <a:normAutofit/>
          </a:bodyPr>
          <a:lstStyle>
            <a:lvl1pPr>
              <a:defRPr sz="3600">
                <a:latin typeface="Segoe Script" panose="030B05040200000000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6116" y="3571876"/>
            <a:ext cx="4629160" cy="97156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Segoe Script" panose="030B05040200000000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0"/>
            <a:ext cx="242887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3174" y="5076840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anose="030B05040200000000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43174" y="889015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887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285984" y="5072074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anose="030B05040200000000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"/>
          </p:nvPr>
        </p:nvSpPr>
        <p:spPr>
          <a:xfrm>
            <a:off x="2285984" y="857232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0"/>
            <a:ext cx="242887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4714876" y="857232"/>
            <a:ext cx="414340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14876" y="5072063"/>
            <a:ext cx="4143374" cy="571515"/>
          </a:xfrm>
        </p:spPr>
        <p:txBody>
          <a:bodyPr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800" b="0" kern="1200" dirty="0" smtClean="0">
                <a:solidFill>
                  <a:schemeClr val="tx1"/>
                </a:solidFill>
                <a:latin typeface="Segoe Script" panose="030B05040200000000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428625" y="857250"/>
            <a:ext cx="407193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ru-RU" sz="3200" kern="1200" baseline="0" dirty="0" smtClean="0">
                <a:solidFill>
                  <a:schemeClr val="tx1"/>
                </a:solidFill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428625" y="5072074"/>
            <a:ext cx="4071937" cy="571489"/>
          </a:xfrm>
        </p:spPr>
        <p:txBody>
          <a:bodyPr rtlCol="0" anchor="b">
            <a:normAutofit/>
          </a:bodyPr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ru-RU" sz="1800" b="0" kern="1200" dirty="0" smtClean="0">
                <a:solidFill>
                  <a:schemeClr val="tx1"/>
                </a:solidFill>
                <a:latin typeface="Segoe Script" panose="030B05040200000000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</p:spTree>
  </p:cSld>
  <p:clrMapOvr>
    <a:masterClrMapping/>
  </p:clrMapOvr>
  <p:transition spd="slow">
    <p:cover/>
  </p:transition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0"/>
            <a:ext cx="242887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572560" cy="566738"/>
          </a:xfrm>
        </p:spPr>
        <p:txBody>
          <a:bodyPr anchor="b"/>
          <a:lstStyle>
            <a:lvl1pPr algn="ctr">
              <a:defRPr sz="2000" b="0">
                <a:latin typeface="Segoe Script" panose="030B05040200000000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720" y="928670"/>
            <a:ext cx="864399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57686" y="2143116"/>
            <a:ext cx="2428875" cy="2071688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21C7C-FF06-42B8-96FC-6C1CD508E5F9}" type="slidenum">
              <a:rPr lang="ru-RU">
                <a:solidFill>
                  <a:prstClr val="black">
                    <a:tint val="75000"/>
                  </a:prstClr>
                </a:solidFill>
              </a:rPr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643188" y="0"/>
            <a:ext cx="59721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643188" y="1600200"/>
            <a:ext cx="604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D8DB5E-09AC-402F-A865-EAD6F49609B6}" type="datetimeFigureOut">
              <a:rPr lang="ru-RU">
                <a:solidFill>
                  <a:prstClr val="black">
                    <a:tint val="75000"/>
                  </a:prstClr>
                </a:solidFill>
              </a:rPr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0060B3-B17E-4D54-958B-21AA7047865A}" type="slidenum">
              <a:rPr lang="ru-RU">
                <a:solidFill>
                  <a:prstClr val="black">
                    <a:tint val="75000"/>
                  </a:prstClr>
                </a:solidFill>
              </a:rPr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Segoe Script" panose="030B0504020000000003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 panose="030B0504020000000003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Segoe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Segoe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1763688" y="404665"/>
            <a:ext cx="7380312" cy="2160240"/>
          </a:xfrm>
        </p:spPr>
        <p:txBody>
          <a:bodyPr>
            <a:normAutofit fontScale="90000"/>
          </a:bodyPr>
          <a:lstStyle/>
          <a:p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  <a:t>                 Девиз урока:</a:t>
            </a: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br>
              <a:rPr lang="ru-RU" altLang="ru-RU" b="1" dirty="0">
                <a:solidFill>
                  <a:srgbClr val="800000"/>
                </a:solidFill>
                <a:latin typeface="Segoe Script" panose="030B0504020000000003" pitchFamily="34" charset="0"/>
              </a:rPr>
            </a:br>
            <a: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  <a:t>ТОТ КТО ХОЧЕТ </a:t>
            </a: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  <a:t>МНОГО ЗНАТЬ,</a:t>
            </a: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  <a:t>ДОЛЖЕН САМ</a:t>
            </a: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  <a:t> ВСЁ ДОСТИГАТЬ.</a:t>
            </a:r>
            <a:br>
              <a:rPr lang="ru-RU" altLang="ru-RU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</a:br>
            <a:endParaRPr lang="ru-RU" altLang="ru-RU" sz="2665" b="1" dirty="0">
              <a:solidFill>
                <a:srgbClr val="800000"/>
              </a:solidFill>
              <a:latin typeface="Segoe Script" panose="030B0504020000000003" pitchFamily="34" charset="0"/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4581127"/>
            <a:ext cx="6228184" cy="1176735"/>
          </a:xfrm>
        </p:spPr>
        <p:txBody>
          <a:bodyPr>
            <a:normAutofit/>
          </a:bodyPr>
          <a:lstStyle/>
          <a:p>
            <a:endParaRPr lang="ru-RU" altLang="ru-RU" sz="3600" b="1" dirty="0" smtClean="0">
              <a:solidFill>
                <a:srgbClr val="800000"/>
              </a:solidFill>
              <a:latin typeface="Segoe Script" panose="030B0504020000000003" pitchFamily="34" charset="0"/>
            </a:endParaRPr>
          </a:p>
          <a:p>
            <a:r>
              <a:rPr lang="ru-RU" altLang="ru-RU" sz="1600" b="1" dirty="0" smtClean="0">
                <a:solidFill>
                  <a:srgbClr val="800000"/>
                </a:solidFill>
                <a:latin typeface="Segoe Script" panose="030B0504020000000003" pitchFamily="34" charset="0"/>
              </a:rPr>
              <a:t>2025-2026 учебный год</a:t>
            </a:r>
            <a:endParaRPr lang="ru-RU" altLang="ru-RU" sz="1600" b="1" dirty="0">
              <a:solidFill>
                <a:srgbClr val="800000"/>
              </a:solidFill>
              <a:latin typeface="Segoe Script" panose="030B05040200000000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0" y="3246597"/>
            <a:ext cx="59584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  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3881120"/>
            <a:ext cx="4857750" cy="1758315"/>
          </a:xfrm>
        </p:spPr>
        <p:txBody>
          <a:bodyPr/>
          <a:lstStyle/>
          <a:p>
            <a:r>
              <a:rPr lang="en-US" altLang="ru-RU"/>
              <a:t>2 </a:t>
            </a:r>
            <a:r>
              <a:rPr lang="en-US" altLang="en-US"/>
              <a:t>класс</a:t>
            </a:r>
            <a:br>
              <a:rPr lang="en-US" altLang="ru-RU"/>
            </a:br>
            <a:r>
              <a:rPr lang="en-US" altLang="en-US"/>
              <a:t>Подготовила</a:t>
            </a:r>
            <a:r>
              <a:rPr lang="en-US" altLang="ru-RU"/>
              <a:t> </a:t>
            </a:r>
            <a:r>
              <a:rPr lang="en-US" altLang="en-US"/>
              <a:t>учитель</a:t>
            </a:r>
            <a:r>
              <a:rPr lang="en-US" altLang="ru-RU"/>
              <a:t> </a:t>
            </a:r>
            <a:r>
              <a:rPr lang="en-US" altLang="en-US"/>
              <a:t>начальных</a:t>
            </a:r>
            <a:r>
              <a:rPr lang="en-US" altLang="ru-RU"/>
              <a:t> </a:t>
            </a:r>
            <a:r>
              <a:rPr lang="en-US" altLang="en-US"/>
              <a:t>классов</a:t>
            </a:r>
            <a:r>
              <a:rPr lang="en-US" altLang="ru-RU"/>
              <a:t> : </a:t>
            </a:r>
            <a:br>
              <a:rPr lang="en-US" altLang="ru-RU"/>
            </a:br>
            <a:r>
              <a:rPr lang="en-US" altLang="en-US"/>
              <a:t>Шевченко</a:t>
            </a:r>
            <a:r>
              <a:rPr lang="en-US" altLang="ru-RU"/>
              <a:t> </a:t>
            </a:r>
            <a:r>
              <a:rPr lang="en-US" altLang="en-US"/>
              <a:t>Илона</a:t>
            </a:r>
            <a:r>
              <a:rPr lang="en-US" altLang="ru-RU"/>
              <a:t> </a:t>
            </a:r>
            <a:r>
              <a:rPr lang="en-US" altLang="en-US"/>
              <a:t>Александровна</a:t>
            </a:r>
            <a:br>
              <a:rPr lang="en-US" altLang="ru-RU"/>
            </a:br>
            <a:endParaRPr lang="en-US" altLang="ru-RU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 t="2529" b="2529"/>
          <a:stretch>
            <a:fillRect/>
          </a:stretch>
        </p:blipFill>
        <p:spPr>
          <a:xfrm>
            <a:off x="1643380" y="1219200"/>
            <a:ext cx="6477635" cy="2585085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517900" y="575310"/>
            <a:ext cx="3048000" cy="61214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Script" panose="030B0504020000000003" pitchFamily="34" charset="0"/>
                <a:ea typeface="+mj-ea"/>
                <a:cs typeface="+mj-cs"/>
              </a:rPr>
              <a:t>Окружающий мир</a:t>
            </a:r>
            <a:endParaRPr kumimoji="0" lang="ru-RU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Segoe Script" panose="030B0504020000000003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9"/>
            <a:ext cx="7092280" cy="106112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  Задачи для обучающихся:     </a:t>
            </a:r>
            <a:br>
              <a:rPr lang="ru-RU" sz="2800" b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b="1" dirty="0">
                <a:latin typeface="Comic Sans MS" panose="030F0702030302020204" pitchFamily="66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980728"/>
            <a:ext cx="6048672" cy="461885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отличительные признаки птиц;</a:t>
            </a:r>
            <a:endParaRPr lang="ru-RU" sz="3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птицы по способу питания?;</a:t>
            </a:r>
            <a:endParaRPr lang="ru-RU" sz="3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роль птиц в природе?</a:t>
            </a:r>
            <a:endParaRPr lang="ru-RU" sz="36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102854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Segoe Script" panose="030B0504020000000003" pitchFamily="34" charset="0"/>
            <a:ea typeface="+mj-ea"/>
            <a:cs typeface="+mj-cs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WPS Presentation</Application>
  <PresentationFormat>Экран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SimSun</vt:lpstr>
      <vt:lpstr>Wingdings</vt:lpstr>
      <vt:lpstr>Segoe Script</vt:lpstr>
      <vt:lpstr>Segoe Script</vt:lpstr>
      <vt:lpstr>Segoe</vt:lpstr>
      <vt:lpstr>Comic Sans MS</vt:lpstr>
      <vt:lpstr>Times New Roman</vt:lpstr>
      <vt:lpstr>Microsoft YaHei</vt:lpstr>
      <vt:lpstr>Arial Unicode MS</vt:lpstr>
      <vt:lpstr>Calibri</vt:lpstr>
      <vt:lpstr>10285409</vt:lpstr>
      <vt:lpstr>                        Девиз урока:  ТОТ КТО ХОЧЕТ  МНОГО ЗНАТЬ,  ДОЛЖЕН САМ  ВСЁ ДОСТИГАТЬ.   </vt:lpstr>
      <vt:lpstr>PowerPoint 演示文稿</vt:lpstr>
      <vt:lpstr>  Задачи для обучающихся: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класс</dc:title>
  <dc:creator>Леня</dc:creator>
  <cp:lastModifiedBy>User</cp:lastModifiedBy>
  <cp:revision>164</cp:revision>
  <dcterms:created xsi:type="dcterms:W3CDTF">2012-05-26T05:08:00Z</dcterms:created>
  <dcterms:modified xsi:type="dcterms:W3CDTF">2025-11-23T14:11:55Z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  <property fmtid="{D5CDD505-2E9C-101B-9397-08002B2CF9AE}" pid="3" name="ICV">
    <vt:lpwstr>EDDFBE9C985F42999BEF9C09B26AAE6F_12</vt:lpwstr>
  </property>
  <property fmtid="{D5CDD505-2E9C-101B-9397-08002B2CF9AE}" pid="4" name="KSOProductBuildVer">
    <vt:lpwstr>1049-12.2.0.23155</vt:lpwstr>
  </property>
</Properties>
</file>